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120" cy="5666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2026-01-26T23:34:13Z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